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6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48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67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776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2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8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1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308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8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8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B578-C440-48B4-B3F7-C80B05724FD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7D10C-D06D-4F23-B590-0E9712218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6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9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3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0"/>
            <a:ext cx="116961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73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0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30" y="-1"/>
            <a:ext cx="12314830" cy="668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0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0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2016</dc:creator>
  <cp:lastModifiedBy>2016</cp:lastModifiedBy>
  <cp:revision>1</cp:revision>
  <dcterms:created xsi:type="dcterms:W3CDTF">2020-10-21T06:41:31Z</dcterms:created>
  <dcterms:modified xsi:type="dcterms:W3CDTF">2020-10-21T06:49:15Z</dcterms:modified>
</cp:coreProperties>
</file>