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76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7FFAD-5992-4884-A32C-B46CAA840E6F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B1D08-6136-46BF-BBA7-732A9011C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454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DDE90-0FED-4D0E-A940-444F5BD565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3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546F1-AB02-434E-95E9-713643C0E1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7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4789D-B709-42B6-A5FE-883DB87BB6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5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9C08E-3D37-4691-B7BE-518716D469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FCE48-C595-4A5B-8AAA-0E03E09C35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90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916F4-9E7A-40BE-88C5-C10DBC8676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0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838C7-DD60-4D19-9ACF-4AF1817EE9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4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8ECB1-8696-454A-866D-E711ED6F2C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89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4BFCD-2756-4CE7-AA65-88C66A1411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3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D9F06-AA84-4B0D-B6B6-1EFBF34E83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3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5C245-B20C-4158-AD6B-A7E0A6BCEC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0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1100B2-5137-4993-8232-DB666230567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3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kz/images/#!/images/search?source=wiz&amp;text=%D0%BA%D0%B0%D1%80%D1%82%D0%B8%D0%BD%D0%BA%D0%B8%20%D0%B4%D0%B5%D1%82%D0%B8%20%D0%B7%D0%B4%D0%BE%D1%80%D0%BE%D0%B2%D0%B0%D1%8E%D1%82%D1%81%D1%8F&amp;stype=image&amp;noreask=1&amp;lr=10306&amp;redircnt=1401347435.1&amp;uinfo=sw-1440-sh-900-ww-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yandex.kz/images/?redircnt=1402040946.2#!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amka0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1737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1692275" y="1700213"/>
            <a:ext cx="5772150" cy="28114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 smtClean="0">
              <a:solidFill>
                <a:srgbClr val="00808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23854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Назарбаев Интеллектуальная школа физико-математического направления города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Талдыкорган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1884879"/>
            <a:ext cx="7200800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72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7200" b="1" dirty="0" smtClean="0">
                <a:solidFill>
                  <a:srgbClr val="FF0000"/>
                </a:solidFill>
                <a:latin typeface="Calibri"/>
              </a:rPr>
              <a:t>      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Приветствие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endParaRPr lang="ru-RU" sz="7200" b="1" dirty="0">
              <a:solidFill>
                <a:srgbClr val="FF0000"/>
              </a:solidFill>
              <a:latin typeface="Calibri"/>
            </a:endParaRPr>
          </a:p>
          <a:p>
            <a:pPr lvl="0" algn="r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Русский язык 1 класс </a:t>
            </a:r>
          </a:p>
          <a:p>
            <a:pPr lvl="0" algn="r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Сеитова К.К,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Сабитова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А.У., </a:t>
            </a:r>
          </a:p>
          <a:p>
            <a:pPr lvl="0" algn="r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учителя русского языка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78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ramka0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695" b="8368"/>
          <a:stretch>
            <a:fillRect/>
          </a:stretch>
        </p:blipFill>
        <p:spPr bwMode="auto">
          <a:xfrm>
            <a:off x="0" y="0"/>
            <a:ext cx="981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2843213" y="404813"/>
            <a:ext cx="3971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80">
                  <a:alpha val="41960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1840" y="515719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Нижайший поклон!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457537"/>
            <a:ext cx="727280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42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ramka0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695" b="8368"/>
          <a:stretch>
            <a:fillRect/>
          </a:stretch>
        </p:blipFill>
        <p:spPr bwMode="auto">
          <a:xfrm>
            <a:off x="0" y="0"/>
            <a:ext cx="981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2843213" y="404813"/>
            <a:ext cx="3971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80">
                  <a:alpha val="41960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4145" y="515719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 неправильно на картинке?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913518" cy="374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346" y="315119"/>
            <a:ext cx="2328863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75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ramka0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695" b="8368"/>
          <a:stretch>
            <a:fillRect/>
          </a:stretch>
        </p:blipFill>
        <p:spPr bwMode="auto">
          <a:xfrm>
            <a:off x="0" y="0"/>
            <a:ext cx="981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2843213" y="404813"/>
            <a:ext cx="3971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80">
                  <a:alpha val="41960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4789" y="486028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 неправильно на картинке?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41" y="408261"/>
            <a:ext cx="6624737" cy="39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5" y="0"/>
            <a:ext cx="2182813" cy="121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76527" y="476672"/>
            <a:ext cx="1924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Добрый вечер!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5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ramka0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695" b="8368"/>
          <a:stretch>
            <a:fillRect/>
          </a:stretch>
        </p:blipFill>
        <p:spPr bwMode="auto">
          <a:xfrm>
            <a:off x="0" y="0"/>
            <a:ext cx="981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2843213" y="404813"/>
            <a:ext cx="3971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80">
                  <a:alpha val="41960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60658" y="311617"/>
            <a:ext cx="4158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80">
                    <a:alpha val="41960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-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80">
                    <a:alpha val="41960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ресурсы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80">
                  <a:alpha val="41960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597442"/>
            <a:ext cx="7948714" cy="2666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http://yandex.kz/images/#!/images/search?source=wiz&amp;text</a:t>
            </a:r>
            <a:r>
              <a:rPr lang="ru-RU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=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%D0%BA%D0%B0%D1%80%D1%82%D0</a:t>
            </a:r>
            <a:r>
              <a:rPr lang="ru-RU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b="1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картинки «Дети здороваются»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u="sng" dirty="0">
                <a:latin typeface="Calibri"/>
                <a:ea typeface="Calibri"/>
                <a:cs typeface="Times New Roman"/>
                <a:hlinkClick r:id="rId4"/>
              </a:rPr>
              <a:t>http://yandex.kz/images/?redircnt=1402040946.2</a:t>
            </a:r>
            <a:r>
              <a:rPr lang="en-US" sz="1600" u="sng" dirty="0" smtClean="0">
                <a:latin typeface="Calibri"/>
                <a:ea typeface="Calibri"/>
                <a:cs typeface="Times New Roman"/>
                <a:hlinkClick r:id="rId4"/>
              </a:rPr>
              <a:t>#!/</a:t>
            </a:r>
            <a:r>
              <a:rPr lang="ru-RU" sz="1600" b="1" u="sng" dirty="0">
                <a:solidFill>
                  <a:srgbClr val="3333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картинки «Слова приветствия»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ru-RU" sz="1600" u="sng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ru-RU" sz="1600" u="sng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ru-RU" sz="1600" u="sng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475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amka0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1692275" y="1700213"/>
            <a:ext cx="5772150" cy="28114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kern="10" dirty="0" smtClean="0">
              <a:solidFill>
                <a:srgbClr val="00808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1700213"/>
            <a:ext cx="8563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подготовили учителя русского языка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Сеитова К.К.,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Сабитова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А.О.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6761"/>
            <a:ext cx="1731963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6761"/>
            <a:ext cx="165360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90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ramka0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695" b="8368"/>
          <a:stretch>
            <a:fillRect/>
          </a:stretch>
        </p:blipFill>
        <p:spPr bwMode="auto">
          <a:xfrm>
            <a:off x="0" y="0"/>
            <a:ext cx="981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2843213" y="404813"/>
            <a:ext cx="3971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80">
                  <a:alpha val="41960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0563"/>
            <a:ext cx="7164090" cy="461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87433" y="5589240"/>
            <a:ext cx="2147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Здравствуй!</a:t>
            </a:r>
          </a:p>
        </p:txBody>
      </p:sp>
    </p:spTree>
    <p:extLst>
      <p:ext uri="{BB962C8B-B14F-4D97-AF65-F5344CB8AC3E}">
        <p14:creationId xmlns:p14="http://schemas.microsoft.com/office/powerpoint/2010/main" val="328294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ramka0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695" b="8368"/>
          <a:stretch>
            <a:fillRect/>
          </a:stretch>
        </p:blipFill>
        <p:spPr bwMode="auto">
          <a:xfrm>
            <a:off x="0" y="0"/>
            <a:ext cx="981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2843213" y="404813"/>
            <a:ext cx="3971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80">
                  <a:alpha val="41960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0563"/>
            <a:ext cx="7054428" cy="374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84361" y="4653135"/>
            <a:ext cx="3124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Приветствую вас!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13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ramka0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695" b="8368"/>
          <a:stretch>
            <a:fillRect/>
          </a:stretch>
        </p:blipFill>
        <p:spPr bwMode="auto">
          <a:xfrm>
            <a:off x="0" y="0"/>
            <a:ext cx="981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2843213" y="404813"/>
            <a:ext cx="3971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80">
                  <a:alpha val="41960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7227"/>
            <a:ext cx="7139136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79374" y="5013176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Алло! Добрый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день,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Аида.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13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ramka0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695" b="8368"/>
          <a:stretch>
            <a:fillRect/>
          </a:stretch>
        </p:blipFill>
        <p:spPr bwMode="auto">
          <a:xfrm>
            <a:off x="0" y="0"/>
            <a:ext cx="981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2843213" y="404813"/>
            <a:ext cx="3971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80">
                  <a:alpha val="41960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95" y="404813"/>
            <a:ext cx="72008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551723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Добрый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вечер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2613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ramka0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695" b="8368"/>
          <a:stretch>
            <a:fillRect/>
          </a:stretch>
        </p:blipFill>
        <p:spPr bwMode="auto">
          <a:xfrm>
            <a:off x="0" y="0"/>
            <a:ext cx="981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2843213" y="404813"/>
            <a:ext cx="3971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80">
                  <a:alpha val="41960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814"/>
            <a:ext cx="7488832" cy="410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515719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Здорово!</a:t>
            </a:r>
          </a:p>
        </p:txBody>
      </p:sp>
    </p:spTree>
    <p:extLst>
      <p:ext uri="{BB962C8B-B14F-4D97-AF65-F5344CB8AC3E}">
        <p14:creationId xmlns:p14="http://schemas.microsoft.com/office/powerpoint/2010/main" val="162613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ramka0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695" b="8368"/>
          <a:stretch>
            <a:fillRect/>
          </a:stretch>
        </p:blipFill>
        <p:spPr bwMode="auto">
          <a:xfrm>
            <a:off x="0" y="0"/>
            <a:ext cx="981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2843213" y="404813"/>
            <a:ext cx="3971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80">
                  <a:alpha val="41960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814"/>
            <a:ext cx="7560840" cy="381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4653136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Доброго здоровья!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95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ramka0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695" b="8368"/>
          <a:stretch>
            <a:fillRect/>
          </a:stretch>
        </p:blipFill>
        <p:spPr bwMode="auto">
          <a:xfrm>
            <a:off x="0" y="0"/>
            <a:ext cx="981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2843213" y="404813"/>
            <a:ext cx="3971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80">
                  <a:alpha val="41960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0564"/>
            <a:ext cx="7200800" cy="367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515719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Привет!</a:t>
            </a:r>
          </a:p>
        </p:txBody>
      </p:sp>
    </p:spTree>
    <p:extLst>
      <p:ext uri="{BB962C8B-B14F-4D97-AF65-F5344CB8AC3E}">
        <p14:creationId xmlns:p14="http://schemas.microsoft.com/office/powerpoint/2010/main" val="269895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ramka0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695" b="8368"/>
          <a:stretch>
            <a:fillRect/>
          </a:stretch>
        </p:blipFill>
        <p:spPr bwMode="auto">
          <a:xfrm>
            <a:off x="0" y="0"/>
            <a:ext cx="981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2843213" y="404813"/>
            <a:ext cx="3971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80">
                  <a:alpha val="41960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6776" y="515719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Салют!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813"/>
            <a:ext cx="7488832" cy="410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42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104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Impact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Приветствие</dc:title>
  <dc:creator>Сеитова_К</dc:creator>
  <cp:lastModifiedBy>sabitova_a.tk</cp:lastModifiedBy>
  <cp:revision>22</cp:revision>
  <dcterms:created xsi:type="dcterms:W3CDTF">2014-05-22T10:17:41Z</dcterms:created>
  <dcterms:modified xsi:type="dcterms:W3CDTF">2015-09-10T05:27:59Z</dcterms:modified>
</cp:coreProperties>
</file>